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3"/>
  </p:notesMasterIdLst>
  <p:sldIdLst>
    <p:sldId id="284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4283"/>
    <a:srgbClr val="FF8080"/>
    <a:srgbClr val="FF0101"/>
    <a:srgbClr val="3333CC"/>
    <a:srgbClr val="FF0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7561" autoAdjust="0"/>
  </p:normalViewPr>
  <p:slideViewPr>
    <p:cSldViewPr>
      <p:cViewPr>
        <p:scale>
          <a:sx n="75" d="100"/>
          <a:sy n="75" d="100"/>
        </p:scale>
        <p:origin x="-366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-1974" y="-84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audio1.wav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A30EC86C-D186-4982-B873-14BF5078A9E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45D4C29-B73B-4585-B604-823EEF1A6E26}" type="slidenum">
              <a:rPr lang="en-US"/>
              <a:pPr/>
              <a:t>1</a:t>
            </a:fld>
            <a:endParaRPr lang="en-US"/>
          </a:p>
        </p:txBody>
      </p:sp>
      <p:sp>
        <p:nvSpPr>
          <p:cNvPr id="655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3000" y="685800"/>
            <a:ext cx="4573588" cy="3429000"/>
          </a:xfrm>
          <a:ln/>
        </p:spPr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Char char="-"/>
              <a:tabLst/>
              <a:defRPr/>
            </a:pP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74638" y="609600"/>
            <a:ext cx="8564562" cy="1143000"/>
          </a:xfrm>
        </p:spPr>
        <p:txBody>
          <a:bodyPr/>
          <a:lstStyle>
            <a:lvl1pPr algn="ctr">
              <a:defRPr sz="4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676400" y="2057400"/>
            <a:ext cx="5697538" cy="60801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2647950" y="4572000"/>
            <a:ext cx="3981450" cy="458788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9E13895-5AE9-4CE1-9CA6-41D0EB4029F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23063" y="457200"/>
            <a:ext cx="2163762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457200"/>
            <a:ext cx="6342063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C9204A5-7C70-486B-BFDC-DA1BA7BCDD2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A05F5789-2F22-4433-96A4-D54F3389A6C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971BBE6-72D2-460D-BC82-73FC306692A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752600"/>
            <a:ext cx="4252913" cy="4191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33913" y="1752600"/>
            <a:ext cx="4252912" cy="4191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3A64829-7C26-4A5D-9628-6C3FD52BFAC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A53F5F4-2616-4F09-9A4D-03852728BD2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24B7F2A-1A91-4060-9219-FBC2E306328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23ADAFD-E385-4D6F-B208-DDF5F495D12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A4C77F49-70E2-4F72-914C-F77046867BB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4336FDA-A00B-45D4-83C2-0C7091FC916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457200"/>
            <a:ext cx="6575425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6" tIns="45718" rIns="91436" bIns="4571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1752600"/>
            <a:ext cx="8658225" cy="419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6" tIns="45718" rIns="91436" bIns="4571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2532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67000" y="6172200"/>
            <a:ext cx="28940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6" tIns="45718" rIns="91436" bIns="45718" numCol="1" anchor="t" anchorCtr="0" compatLnSpc="1">
            <a:prstTxWarp prst="textNoShape">
              <a:avLst/>
            </a:prstTxWarp>
          </a:bodyPr>
          <a:lstStyle>
            <a:lvl1pPr algn="ctr">
              <a:defRPr sz="1300"/>
            </a:lvl1pPr>
          </a:lstStyle>
          <a:p>
            <a:endParaRPr lang="en-US"/>
          </a:p>
        </p:txBody>
      </p:sp>
      <p:sp>
        <p:nvSpPr>
          <p:cNvPr id="22533" name="Rectangle 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867400" y="6172200"/>
            <a:ext cx="762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6" tIns="45718" rIns="91436" bIns="45718" numCol="1" anchor="t" anchorCtr="0" compatLnSpc="1">
            <a:prstTxWarp prst="textNoShape">
              <a:avLst/>
            </a:prstTxWarp>
          </a:bodyPr>
          <a:lstStyle>
            <a:lvl1pPr algn="r">
              <a:defRPr sz="1300"/>
            </a:lvl1pPr>
          </a:lstStyle>
          <a:p>
            <a:fld id="{950B62F7-C887-48BE-8A1A-027ECB0C69B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3600" b="1">
          <a:solidFill>
            <a:srgbClr val="004283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9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5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2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audio" Target="../media/audio1.wav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4516" name="Picture 4">
            <a:hlinkClick r:id="" action="ppaction://media"/>
          </p:cNvPr>
          <p:cNvPicPr>
            <a:picLocks noRot="1" noChangeAspect="1" noChangeArrowheads="1"/>
          </p:cNvPicPr>
          <p:nvPr>
            <a:wavAudioFile r:embed="rId1" name="~PP3885.WAV"/>
          </p:nvPr>
        </p:nvPicPr>
        <p:blipFill>
          <a:blip r:embed="rId4"/>
          <a:srcRect/>
          <a:stretch>
            <a:fillRect/>
          </a:stretch>
        </p:blipFill>
        <p:spPr bwMode="auto">
          <a:xfrm>
            <a:off x="8869363" y="6581775"/>
            <a:ext cx="274637" cy="276225"/>
          </a:xfrm>
          <a:prstGeom prst="rect">
            <a:avLst/>
          </a:prstGeom>
          <a:noFill/>
        </p:spPr>
      </p:pic>
      <p:sp>
        <p:nvSpPr>
          <p:cNvPr id="64518" name="Rectangle 6"/>
          <p:cNvSpPr>
            <a:spLocks noGrp="1" noChangeArrowheads="1"/>
          </p:cNvSpPr>
          <p:nvPr>
            <p:ph type="ctrTitle"/>
          </p:nvPr>
        </p:nvSpPr>
        <p:spPr>
          <a:xfrm>
            <a:off x="304800" y="228600"/>
            <a:ext cx="8564562" cy="1143000"/>
          </a:xfrm>
        </p:spPr>
        <p:txBody>
          <a:bodyPr/>
          <a:lstStyle/>
          <a:p>
            <a:pPr algn="l"/>
            <a:r>
              <a:rPr lang="en-US" sz="4000" dirty="0" smtClean="0"/>
              <a:t>An Introduction to the Okapi Tools </a:t>
            </a:r>
            <a:endParaRPr lang="en-US" sz="4000" dirty="0"/>
          </a:p>
        </p:txBody>
      </p:sp>
    </p:spTree>
  </p:cSld>
  <p:clrMapOvr>
    <a:masterClrMapping/>
  </p:clrMapOvr>
  <p:transition advTm="41099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64516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showWhenStopped="0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64516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Glass design template">
  <a:themeElements>
    <a:clrScheme name="Glass design template 14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6699FF"/>
      </a:hlink>
      <a:folHlink>
        <a:srgbClr val="B2B2B2"/>
      </a:folHlink>
    </a:clrScheme>
    <a:fontScheme name="Glass design 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Glass design templat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ass design template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lass design template 14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6699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L10NU_updated</Template>
  <TotalTime>11534</TotalTime>
  <Words>7</Words>
  <Application>Microsoft Office PowerPoint</Application>
  <PresentationFormat>On-screen Show (4:3)</PresentationFormat>
  <Paragraphs>2</Paragraphs>
  <Slides>1</Slides>
  <Notes>1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Glass design template</vt:lpstr>
      <vt:lpstr>An Introduction to the Okapi Tools </vt:lpstr>
    </vt:vector>
  </TitlesOfParts>
  <Company>ENLASO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*</dc:creator>
  <cp:lastModifiedBy> </cp:lastModifiedBy>
  <cp:revision>125</cp:revision>
  <dcterms:created xsi:type="dcterms:W3CDTF">2007-02-28T17:59:56Z</dcterms:created>
  <dcterms:modified xsi:type="dcterms:W3CDTF">2009-08-06T20:05:34Z</dcterms:modified>
</cp:coreProperties>
</file>

<file path=docProps/thumbnail.jpeg>
</file>