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46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{g0:&lt;a:fld id="{F45D4C29-B73B-4585-B604-823EEF1A6E26}" type="slidenum"&gt;&lt;a:rPr lang="en-US"/&gt;&lt;a:pPr/&gt;&lt;a:t&gt;}1{/g1:&lt;/a:t&gt;&lt;/a:fld&gt;}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{g0:&lt;a:r&gt;&lt;a:rPr lang="en-US" smtClean="0"/&gt;&lt;a:t&gt;}ickclay otay edithay astermay itletay estylay{/g1:&lt;/a:t&gt;&lt;/a:r&gt;}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{g0:&lt;a:r&gt;&lt;a:rPr lang="en-US" smtClean="0"/&gt;&lt;a:t&gt;}ickclay otay edithay astermay exttay esstylay{/g1:&lt;/a:t&gt;&lt;/a:r&gt;}</a:t>
            </a:r>
          </a:p>
          <a:p>
            <a:pPr lvl="1"/>
            <a:r>
              <a:rPr lang="en-US" smtClean="0"/>
              <a:t>{g0:&lt;a:r&gt;&lt;a:rPr lang="en-US" smtClean="0"/&gt;&lt;a:t&gt;}econdsay evellay{/g1:&lt;/a:t&gt;&lt;/a:r&gt;}</a:t>
            </a:r>
          </a:p>
          <a:p>
            <a:pPr lvl="2"/>
            <a:r>
              <a:rPr lang="en-US" smtClean="0"/>
              <a:t>{g0:&lt;a:r&gt;&lt;a:rPr lang="en-US" smtClean="0"/&gt;&lt;a:t&gt;}irdthay evellay{/g1:&lt;/a:t&gt;&lt;/a:r&gt;}</a:t>
            </a:r>
          </a:p>
          <a:p>
            <a:pPr lvl="3"/>
            <a:r>
              <a:rPr lang="en-US" smtClean="0"/>
              <a:t>{g0:&lt;a:r&gt;&lt;a:rPr lang="en-US" smtClean="0"/&gt;&lt;a:t&gt;}ourthfay evellay{/g1:&lt;/a:t&gt;&lt;/a:r&gt;}</a:t>
            </a:r>
          </a:p>
          <a:p>
            <a:pPr lvl="4"/>
            <a:r>
              <a:rPr lang="en-US" smtClean="0"/>
              <a:t>{g0:&lt;a:r&gt;&lt;a:rPr lang="en-US" smtClean="0"/&gt;&lt;a:t&gt;}ifthfay evellay{/g1:&lt;/a:t&gt;&lt;/a:r&gt;}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{g0:&lt;a:fld id="{950B62F7-C887-48BE-8A1A-027ECB0C69B3}" type="slidenum"&gt;&lt;a:rPr lang="en-US"/&gt;&lt;a:pPr/&gt;&lt;a:t&gt;}‹#›{/g1:&lt;/a:t&gt;&lt;/a:fld&gt;}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okapi.opentag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410200" y="2286000"/>
            <a:ext cx="3276600" cy="2514600"/>
            <a:chOff x="5410200" y="1905000"/>
            <a:chExt cx="3276600" cy="2514600"/>
          </a:xfrm>
        </p:grpSpPr>
        <p:sp>
          <p:nvSpPr>
            <p:cNvPr id="9" name="Rectangle 8"/>
            <p:cNvSpPr/>
            <p:nvPr/>
          </p:nvSpPr>
          <p:spPr bwMode="auto">
            <a:xfrm>
              <a:off x="5410200" y="1905000"/>
              <a:ext cx="3276600" cy="25146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pic>
          <p:nvPicPr>
            <p:cNvPr id="8" name="Picture 8" descr="C:\OkapiJava\trunk\website\okapi_large.png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019800" y="2286000"/>
              <a:ext cx="1990725" cy="685800"/>
            </a:xfrm>
            <a:prstGeom prst="rect">
              <a:avLst/>
            </a:prstGeom>
            <a:noFill/>
            <a:ln w="12700">
              <a:noFill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518984" y="3276600"/>
              <a:ext cx="3091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{g0:&lt;a:r&gt;&lt;a:rPr lang="en-US" dirty="0" smtClean="0"/&gt;&lt;a:t&gt;}ethay Okapihay ameworkfray eamtay{/g1:&lt;/a:t&gt;&lt;/a:r&gt;}</a:t>
              </a:r>
            </a:p>
            <a:p>
              <a:pPr algn="ctr"/>
              <a:r>
                <a:rPr lang="en-US" dirty="0" smtClean="0">
                  <a:hlinkClick r:id="rId4"/>
                </a:rPr>
                <a:t>{g0:&lt;a:r&gt;&lt;a:rPr lang="en-US" dirty="0" smtClean="0"&gt;&lt;a:hlinkClick r:id="rId4"/&gt;&lt;/a:rPr&gt;&lt;a:t&gt;}httpay://okapihay.opentaghay.omcay{/g1:&lt;/a:t&gt;&lt;/a:r&gt;}</a:t>
              </a:r>
              <a:endParaRPr lang="en-US" dirty="0"/>
            </a:p>
          </p:txBody>
        </p: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11568</TotalTime>
  <Words>8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Slide 1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Dan Higinbotham</cp:lastModifiedBy>
  <cp:revision>138</cp:revision>
  <dcterms:created xsi:type="dcterms:W3CDTF">2007-02-28T17:59:56Z</dcterms:created>
  <dcterms:modified xsi:type="dcterms:W3CDTF">2009-08-28T18:24:49Z</dcterms:modified>
</cp:coreProperties>
</file>