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ickclay otay edithay astermay itletay estylay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ickclay otay edithay astermay exttay esstylay</a:t>
            </a:r>
          </a:p>
          <a:p>
            <a:pPr lvl="1"/>
            <a:r>
              <a:rPr lang="en-US" smtClean="0"/>
              <a:t>econdsay evellay</a:t>
            </a:r>
          </a:p>
          <a:p>
            <a:pPr lvl="2"/>
            <a:r>
              <a:rPr lang="en-US" smtClean="0"/>
              <a:t>irdthay evellay</a:t>
            </a:r>
          </a:p>
          <a:p>
            <a:pPr lvl="3"/>
            <a:r>
              <a:rPr lang="en-US" smtClean="0"/>
              <a:t>ourthfay evellay</a:t>
            </a:r>
          </a:p>
          <a:p>
            <a:pPr lvl="4"/>
            <a:r>
              <a:rPr lang="en-US" smtClean="0"/>
              <a:t>ifthfay evellay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=andray()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ethay uickqay </a:t>
            </a:r>
            <a:r>
              <a:rPr lang="fr-FR" dirty="0" err="1" smtClean="0"/>
              <a:t>ownbray</a:t>
            </a:r>
            <a:r>
              <a:rPr lang="fr-FR" dirty="0" smtClean="0"/>
              <a:t> oxfay </a:t>
            </a:r>
            <a:r>
              <a:rPr lang="fr-FR" dirty="0" err="1" smtClean="0"/>
              <a:t>umpsjay</a:t>
            </a:r>
            <a:r>
              <a:rPr lang="fr-FR" dirty="0" smtClean="0"/>
              <a:t> overhay ethay </a:t>
            </a:r>
            <a:r>
              <a:rPr lang="fr-FR" dirty="0" err="1" smtClean="0"/>
              <a:t>azylay</a:t>
            </a:r>
            <a:r>
              <a:rPr lang="fr-FR" dirty="0" smtClean="0"/>
              <a:t> ogday. </a:t>
            </a:r>
            <a:br>
              <a:rPr lang="fr-FR" dirty="0" smtClean="0"/>
            </a:b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=rand()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=rand()</dc:title>
  <dc:creator/>
  <cp:lastModifiedBy>Chable</cp:lastModifiedBy>
  <cp:revision>1</cp:revision>
  <dcterms:created xsi:type="dcterms:W3CDTF">2006-08-16T00:00:00Z</dcterms:created>
  <dcterms:modified xsi:type="dcterms:W3CDTF">2007-03-01T21:54:10Z</dcterms:modified>
</cp:coreProperties>
</file>

<file path=docProps/thumbnail.jpeg>
</file>