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mc:PreserveAttributes="mv:*" mc:Ignorable="mv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68580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theme/theme2.xml" Type="http://schemas.openxmlformats.org/officeDocument/2006/relationships/theme" Id="rId1"/><Relationship Target="slideMasters/slideMaster1.xml" Type="http://schemas.openxmlformats.org/officeDocument/2006/relationships/slideMaster" Id="rId4"/><Relationship Target="tableStyles.xml" Type="http://schemas.openxmlformats.org/officeDocument/2006/relationships/tableStyles" Id="rId3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0" name="Shape 3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1" name="Shape 31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2" name="Shape 3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6" name="Shape 3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7" name="Shape 37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8" name="Shape 3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2" name="Shape 4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3" name="Shape 43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44" name="Shape 4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8" name="Shape 4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9" name="Shape 49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50" name="Shape 5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" type="title">
  <p:cSld name="title">
    <p:spTree>
      <p:nvGrpSpPr>
        <p:cNvPr id="7" name="Shape 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" name="Shape 8"/>
          <p:cNvSpPr/>
          <p:nvPr/>
        </p:nvSpPr>
        <p:spPr>
          <a:xfrm rot="10800000" flipH="1">
            <a:off y="4124512" x="0"/>
            <a:ext cy="949799" cx="84582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sp>
        <p:nvSpPr>
          <p:cNvPr id="9" name="Shape 9"/>
          <p:cNvSpPr txBox="1"/>
          <p:nvPr>
            <p:ph type="ctrTitle"/>
          </p:nvPr>
        </p:nvSpPr>
        <p:spPr>
          <a:xfrm>
            <a:off y="1734342" x="685800"/>
            <a:ext cy="2245499" cx="77724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 indent="457200" mar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trike="noStrike" u="none" b="1" cap="none" baseline="0" sz="72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 indent="457200" mar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trike="noStrike" u="none" b="1" cap="none" baseline="0" sz="72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 indent="457200" mar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trike="noStrike" u="none" b="1" cap="none" baseline="0" sz="72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 indent="457200" mar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trike="noStrike" u="none" b="1" cap="none" baseline="0" sz="72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 indent="457200" mar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trike="noStrike" u="none" b="1" cap="none" baseline="0" sz="72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 indent="457200" mar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trike="noStrike" u="none" b="1" cap="none" baseline="0" sz="72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 indent="457200" mar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trike="noStrike" u="none" b="1" cap="none" baseline="0" sz="72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 indent="457200" mar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trike="noStrike" u="none" b="1" cap="none" baseline="0" sz="72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 indent="457200" mar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trike="noStrike" u="none" b="1" cap="none" baseline="0" sz="72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0" name="Shape 10"/>
          <p:cNvSpPr txBox="1"/>
          <p:nvPr>
            <p:ph idx="1" type="subTitle"/>
          </p:nvPr>
        </p:nvSpPr>
        <p:spPr>
          <a:xfrm>
            <a:off y="4124476" x="685800"/>
            <a:ext cy="949799" cx="77724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indent="190500" marL="0">
              <a:spcBef>
                <a:spcPts val="0"/>
              </a:spcBef>
              <a:buClr>
                <a:schemeClr val="lt2"/>
              </a:buClr>
              <a:buSzPct val="100000"/>
              <a:buFont typeface="Arial"/>
              <a:buNone/>
              <a:defRPr strike="noStrike" u="none" b="1" cap="none" baseline="0" sz="3000" i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 indent="190500" marL="0">
              <a:spcBef>
                <a:spcPts val="0"/>
              </a:spcBef>
              <a:buClr>
                <a:schemeClr val="lt2"/>
              </a:buClr>
              <a:buSzPct val="100000"/>
              <a:buFont typeface="Arial"/>
              <a:buNone/>
              <a:defRPr strike="noStrike" u="none" b="1" cap="none" baseline="0" sz="3000" i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 indent="190500" marL="0">
              <a:spcBef>
                <a:spcPts val="0"/>
              </a:spcBef>
              <a:buClr>
                <a:schemeClr val="lt2"/>
              </a:buClr>
              <a:buSzPct val="100000"/>
              <a:buFont typeface="Arial"/>
              <a:buNone/>
              <a:defRPr strike="noStrike" u="none" b="1" cap="none" baseline="0" sz="3000" i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 indent="190500" marL="0">
              <a:spcBef>
                <a:spcPts val="0"/>
              </a:spcBef>
              <a:buClr>
                <a:schemeClr val="lt2"/>
              </a:buClr>
              <a:buSzPct val="100000"/>
              <a:buFont typeface="Arial"/>
              <a:buNone/>
              <a:defRPr strike="noStrike" u="none" b="1" cap="none" baseline="0" sz="3000" i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 indent="190500" marL="0">
              <a:spcBef>
                <a:spcPts val="0"/>
              </a:spcBef>
              <a:buClr>
                <a:schemeClr val="lt2"/>
              </a:buClr>
              <a:buSzPct val="100000"/>
              <a:buFont typeface="Arial"/>
              <a:buNone/>
              <a:defRPr strike="noStrike" u="none" b="1" cap="none" baseline="0" sz="3000" i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 indent="190500" marL="0">
              <a:spcBef>
                <a:spcPts val="0"/>
              </a:spcBef>
              <a:buClr>
                <a:schemeClr val="lt2"/>
              </a:buClr>
              <a:buSzPct val="100000"/>
              <a:buFont typeface="Arial"/>
              <a:buNone/>
              <a:defRPr strike="noStrike" u="none" b="1" cap="none" baseline="0" sz="3000" i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 indent="190500" marL="0">
              <a:spcBef>
                <a:spcPts val="0"/>
              </a:spcBef>
              <a:buClr>
                <a:schemeClr val="lt2"/>
              </a:buClr>
              <a:buSzPct val="100000"/>
              <a:buFont typeface="Arial"/>
              <a:buNone/>
              <a:defRPr strike="noStrike" u="none" b="1" cap="none" baseline="0" sz="3000" i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 indent="190500" marL="0">
              <a:spcBef>
                <a:spcPts val="0"/>
              </a:spcBef>
              <a:buClr>
                <a:schemeClr val="lt2"/>
              </a:buClr>
              <a:buSzPct val="100000"/>
              <a:buFont typeface="Arial"/>
              <a:buNone/>
              <a:defRPr strike="noStrike" u="none" b="1" cap="none" baseline="0" sz="3000" i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 indent="190500" marL="0">
              <a:spcBef>
                <a:spcPts val="0"/>
              </a:spcBef>
              <a:buClr>
                <a:schemeClr val="lt2"/>
              </a:buClr>
              <a:buSzPct val="100000"/>
              <a:buFont typeface="Arial"/>
              <a:buNone/>
              <a:defRPr strike="noStrike" u="none" b="1" cap="none" baseline="0" sz="3000" i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x" type="tx">
  <p:cSld name="tx">
    <p:spTree>
      <p:nvGrpSpPr>
        <p:cNvPr id="11" name="Shape 1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" name="Shape 12"/>
          <p:cNvSpPr/>
          <p:nvPr/>
        </p:nvSpPr>
        <p:spPr>
          <a:xfrm>
            <a:off y="274636" x="0"/>
            <a:ext cy="1554300" cx="86868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sp>
        <p:nvSpPr>
          <p:cNvPr id="13" name="Shape 13"/>
          <p:cNvSpPr txBox="1"/>
          <p:nvPr>
            <p:ph type="title"/>
          </p:nvPr>
        </p:nvSpPr>
        <p:spPr>
          <a:xfrm>
            <a:off y="274637" x="457200"/>
            <a:ext cy="15221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rtl="0">
              <a:defRPr>
                <a:solidFill>
                  <a:schemeClr val="lt1"/>
                </a:solidFill>
              </a:defRPr>
            </a:lvl1pPr>
            <a:lvl2pPr rtl="0">
              <a:defRPr>
                <a:solidFill>
                  <a:schemeClr val="lt1"/>
                </a:solidFill>
              </a:defRPr>
            </a:lvl2pPr>
            <a:lvl3pPr rtl="0">
              <a:defRPr>
                <a:solidFill>
                  <a:schemeClr val="lt1"/>
                </a:solidFill>
              </a:defRPr>
            </a:lvl3pPr>
            <a:lvl4pPr rtl="0">
              <a:defRPr>
                <a:solidFill>
                  <a:schemeClr val="lt1"/>
                </a:solidFill>
              </a:defRPr>
            </a:lvl4pPr>
            <a:lvl5pPr rtl="0">
              <a:defRPr>
                <a:solidFill>
                  <a:schemeClr val="lt1"/>
                </a:solidFill>
              </a:defRPr>
            </a:lvl5pPr>
            <a:lvl6pPr rtl="0">
              <a:defRPr>
                <a:solidFill>
                  <a:schemeClr val="lt1"/>
                </a:solidFill>
              </a:defRPr>
            </a:lvl6pPr>
            <a:lvl7pPr rtl="0">
              <a:defRPr>
                <a:solidFill>
                  <a:schemeClr val="lt1"/>
                </a:solidFill>
              </a:defRPr>
            </a:lvl7pPr>
            <a:lvl8pPr rtl="0">
              <a:defRPr>
                <a:solidFill>
                  <a:schemeClr val="lt1"/>
                </a:solidFill>
              </a:defRPr>
            </a:lvl8pPr>
            <a:lvl9pPr rtl="0"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" type="body"/>
          </p:nvPr>
        </p:nvSpPr>
        <p:spPr>
          <a:xfrm>
            <a:off y="1947332" x="457200"/>
            <a:ext cy="46202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woColTx" type="twoColTx">
  <p:cSld name="twoColTx">
    <p:spTree>
      <p:nvGrpSpPr>
        <p:cNvPr id="15" name="Shape 1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6" name="Shape 16"/>
          <p:cNvSpPr/>
          <p:nvPr/>
        </p:nvSpPr>
        <p:spPr>
          <a:xfrm>
            <a:off y="274636" x="0"/>
            <a:ext cy="1554300" cx="86868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sp>
        <p:nvSpPr>
          <p:cNvPr id="17" name="Shape 17"/>
          <p:cNvSpPr txBox="1"/>
          <p:nvPr>
            <p:ph type="title"/>
          </p:nvPr>
        </p:nvSpPr>
        <p:spPr>
          <a:xfrm>
            <a:off y="274637" x="457200"/>
            <a:ext cy="15221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y="1947332" x="457200"/>
            <a:ext cy="4620299" cx="40302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  <p:sp>
        <p:nvSpPr>
          <p:cNvPr id="19" name="Shape 19"/>
          <p:cNvSpPr txBox="1"/>
          <p:nvPr>
            <p:ph idx="2" type="body"/>
          </p:nvPr>
        </p:nvSpPr>
        <p:spPr>
          <a:xfrm>
            <a:off y="1949211" x="4656667"/>
            <a:ext cy="4620299" cx="40302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Only" type="titleOnly">
  <p:cSld name="titleOnly">
    <p:spTree>
      <p:nvGrpSpPr>
        <p:cNvPr id="20" name="Shape 2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1" name="Shape 21"/>
          <p:cNvSpPr/>
          <p:nvPr/>
        </p:nvSpPr>
        <p:spPr>
          <a:xfrm>
            <a:off y="274636" x="0"/>
            <a:ext cy="1554300" cx="86868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sp>
        <p:nvSpPr>
          <p:cNvPr id="22" name="Shape 22"/>
          <p:cNvSpPr txBox="1"/>
          <p:nvPr>
            <p:ph type="title"/>
          </p:nvPr>
        </p:nvSpPr>
        <p:spPr>
          <a:xfrm>
            <a:off y="274637" x="457200"/>
            <a:ext cy="15221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b="1" sz="4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CAPTION_ONLY">
  <p:cSld name="CAPTION_ONLY">
    <p:spTree>
      <p:nvGrpSpPr>
        <p:cNvPr id="23" name="Shape 2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4" name="Shape 24"/>
          <p:cNvSpPr/>
          <p:nvPr/>
        </p:nvSpPr>
        <p:spPr>
          <a:xfrm>
            <a:off y="5875078" x="0"/>
            <a:ext cy="692700" cx="86868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sp>
        <p:nvSpPr>
          <p:cNvPr id="25" name="Shape 25"/>
          <p:cNvSpPr txBox="1"/>
          <p:nvPr>
            <p:ph idx="1" type="body"/>
          </p:nvPr>
        </p:nvSpPr>
        <p:spPr>
          <a:xfrm>
            <a:off y="5875078" x="457200"/>
            <a:ext cy="6927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indent="-342900" marL="3429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66666"/>
              <a:buFont typeface="Arial"/>
              <a:buChar char="•"/>
              <a:defRPr b="1" sz="2400" i="0">
                <a:solidFill>
                  <a:schemeClr val="lt1"/>
                </a:solidFill>
              </a:defRPr>
            </a:lvl1pPr>
            <a:lvl2pPr algn="l" rtl="0" indent="-342900" marL="3429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Courier New"/>
              <a:buChar char="o"/>
              <a:defRPr b="1" sz="2400" i="0">
                <a:solidFill>
                  <a:schemeClr val="lt1"/>
                </a:solidFill>
              </a:defRPr>
            </a:lvl2pPr>
            <a:lvl3pPr algn="l" rtl="0" indent="-342900" marL="3429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Wingdings"/>
              <a:buChar char="§"/>
              <a:defRPr b="1" sz="2400" i="0">
                <a:solidFill>
                  <a:schemeClr val="lt1"/>
                </a:solidFill>
              </a:defRPr>
            </a:lvl3pPr>
            <a:lvl4pPr algn="l" rtl="0" indent="-342900" marL="3429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66666"/>
              <a:buFont typeface="Arial"/>
              <a:buChar char="•"/>
              <a:defRPr b="1" sz="2400" i="0">
                <a:solidFill>
                  <a:schemeClr val="lt1"/>
                </a:solidFill>
              </a:defRPr>
            </a:lvl4pPr>
            <a:lvl5pPr algn="l" rtl="0" indent="-342900" marL="3429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Courier New"/>
              <a:buChar char="o"/>
              <a:defRPr b="1" sz="2400" i="0">
                <a:solidFill>
                  <a:schemeClr val="lt1"/>
                </a:solidFill>
              </a:defRPr>
            </a:lvl5pPr>
            <a:lvl6pPr algn="l" rtl="0" indent="-342900" marL="3429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Wingdings"/>
              <a:buChar char="§"/>
              <a:defRPr b="1" sz="2400" i="0">
                <a:solidFill>
                  <a:schemeClr val="lt1"/>
                </a:solidFill>
              </a:defRPr>
            </a:lvl6pPr>
            <a:lvl7pPr algn="l" rtl="0" indent="-342900" marL="3429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66666"/>
              <a:buFont typeface="Arial"/>
              <a:buChar char="•"/>
              <a:defRPr b="1" sz="2400" i="0">
                <a:solidFill>
                  <a:schemeClr val="lt1"/>
                </a:solidFill>
              </a:defRPr>
            </a:lvl7pPr>
            <a:lvl8pPr algn="l" rtl="0" indent="-342900" marL="3429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Courier New"/>
              <a:buChar char="o"/>
              <a:defRPr b="1" sz="2400" i="0">
                <a:solidFill>
                  <a:schemeClr val="lt1"/>
                </a:solidFill>
              </a:defRPr>
            </a:lvl8pPr>
            <a:lvl9pPr algn="l" rtl="0" indent="-342900" marL="3429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Wingdings"/>
              <a:buChar char="§"/>
              <a:defRPr b="1" sz="2400" i="0">
                <a:solidFill>
                  <a:schemeClr val="lt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blank" type="blank">
  <p:cSld name="blank">
    <p:spTree>
      <p:nvGrpSpPr>
        <p:cNvPr id="26" name="Shape 26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3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74637" x="457200"/>
            <a:ext cy="15221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 indent="3048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 indent="3048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 indent="3048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 indent="3048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 indent="3048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 indent="3048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 indent="3048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 indent="3048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 indent="3048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947332" x="457200"/>
            <a:ext cy="46202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indent="-342900" marL="342900">
              <a:spcBef>
                <a:spcPts val="600"/>
              </a:spcBef>
              <a:buClr>
                <a:schemeClr val="dk2"/>
              </a:buClr>
              <a:buSzPct val="166666"/>
              <a:buFont typeface="Arial"/>
              <a:buChar char="•"/>
              <a:defRPr strike="noStrike" u="none" b="0" cap="none" baseline="0" sz="30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 indent="-285750" marL="742950">
              <a:spcBef>
                <a:spcPts val="480"/>
              </a:spcBef>
              <a:buClr>
                <a:schemeClr val="dk2"/>
              </a:buClr>
              <a:buSzPct val="100000"/>
              <a:buFont typeface="Courier New"/>
              <a:buChar char="o"/>
              <a:defRPr strike="noStrike" u="none" b="0" cap="none" baseline="0" sz="24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 indent="-228600" marL="1143000">
              <a:spcBef>
                <a:spcPts val="480"/>
              </a:spcBef>
              <a:buClr>
                <a:schemeClr val="dk2"/>
              </a:buClr>
              <a:buSzPct val="100000"/>
              <a:buFont typeface="Wingdings"/>
              <a:buChar char="§"/>
              <a:defRPr strike="noStrike" u="none" b="0" cap="none" baseline="0" sz="24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 indent="-228600" marL="1600200">
              <a:spcBef>
                <a:spcPts val="360"/>
              </a:spcBef>
              <a:buClr>
                <a:schemeClr val="dk2"/>
              </a:buClr>
              <a:buSzPct val="166666"/>
              <a:buFont typeface="Arial"/>
              <a:buChar char="•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 indent="-228600" marL="2057400">
              <a:spcBef>
                <a:spcPts val="360"/>
              </a:spcBef>
              <a:buClr>
                <a:schemeClr val="dk2"/>
              </a:buClr>
              <a:buSzPct val="100000"/>
              <a:buFont typeface="Courier New"/>
              <a:buChar char="o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 indent="-228600" marL="2514600">
              <a:spcBef>
                <a:spcPts val="360"/>
              </a:spcBef>
              <a:buClr>
                <a:schemeClr val="dk2"/>
              </a:buClr>
              <a:buSzPct val="100000"/>
              <a:buFont typeface="Wingdings"/>
              <a:buChar char="§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 indent="-228600" marL="2971800">
              <a:spcBef>
                <a:spcPts val="360"/>
              </a:spcBef>
              <a:buClr>
                <a:schemeClr val="dk2"/>
              </a:buClr>
              <a:buSzPct val="166666"/>
              <a:buFont typeface="Arial"/>
              <a:buChar char="•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 indent="-228600" marL="3429000">
              <a:spcBef>
                <a:spcPts val="360"/>
              </a:spcBef>
              <a:buClr>
                <a:schemeClr val="dk2"/>
              </a:buClr>
              <a:buSzPct val="100000"/>
              <a:buFont typeface="Courier New"/>
              <a:buChar char="o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 indent="-228600" marL="3886200">
              <a:spcBef>
                <a:spcPts val="360"/>
              </a:spcBef>
              <a:buClr>
                <a:schemeClr val="dk2"/>
              </a:buClr>
              <a:buSzPct val="100000"/>
              <a:buFont typeface="Wingdings"/>
              <a:buChar char="§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7" name="Shape 2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8" name="Shape 28"/>
          <p:cNvSpPr txBox="1"/>
          <p:nvPr>
            <p:ph type="ctrTitle"/>
          </p:nvPr>
        </p:nvSpPr>
        <p:spPr>
          <a:xfrm>
            <a:off y="1734342" x="685800"/>
            <a:ext cy="2245499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Sample Presentation</a:t>
            </a:r>
          </a:p>
        </p:txBody>
      </p:sp>
      <p:sp>
        <p:nvSpPr>
          <p:cNvPr id="29" name="Shape 29"/>
          <p:cNvSpPr txBox="1"/>
          <p:nvPr>
            <p:ph idx="1" type="subTitle"/>
          </p:nvPr>
        </p:nvSpPr>
        <p:spPr>
          <a:xfrm>
            <a:off y="4124476" x="685800"/>
            <a:ext cy="949799" cx="7772400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/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3" name="Shape 3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4" name="Shape 34"/>
          <p:cNvSpPr txBox="1"/>
          <p:nvPr>
            <p:ph type="title"/>
          </p:nvPr>
        </p:nvSpPr>
        <p:spPr>
          <a:xfrm>
            <a:off y="274637" x="457200"/>
            <a:ext cy="15221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 lvl="0">
              <a:buNone/>
            </a:pPr>
            <a:r>
              <a:rPr lang="en"/>
              <a:t>This is slide 1</a:t>
            </a:r>
          </a:p>
          <a:p>
            <a:r>
              <a:t/>
            </a:r>
          </a:p>
        </p:txBody>
      </p:sp>
      <p:sp>
        <p:nvSpPr>
          <p:cNvPr id="35" name="Shape 35"/>
          <p:cNvSpPr txBox="1"/>
          <p:nvPr>
            <p:ph idx="1" type="body"/>
          </p:nvPr>
        </p:nvSpPr>
        <p:spPr>
          <a:xfrm>
            <a:off y="1947332" x="457200"/>
            <a:ext cy="46202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9" name="Shape 3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0" name="Shape 40"/>
          <p:cNvSpPr txBox="1"/>
          <p:nvPr>
            <p:ph type="title"/>
          </p:nvPr>
        </p:nvSpPr>
        <p:spPr>
          <a:xfrm>
            <a:off y="274637" x="457200"/>
            <a:ext cy="15221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This is slide 2</a:t>
            </a:r>
          </a:p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y="1947332" x="457200"/>
            <a:ext cy="46202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5" name="Shape 4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6" name="Shape 46"/>
          <p:cNvSpPr txBox="1"/>
          <p:nvPr>
            <p:ph type="title"/>
          </p:nvPr>
        </p:nvSpPr>
        <p:spPr>
          <a:xfrm>
            <a:off y="274637" x="457200"/>
            <a:ext cy="15221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This is slide 3</a:t>
            </a:r>
          </a:p>
        </p:txBody>
      </p:sp>
      <p:sp>
        <p:nvSpPr>
          <p:cNvPr id="47" name="Shape 47"/>
          <p:cNvSpPr txBox="1"/>
          <p:nvPr>
            <p:ph idx="1" type="body"/>
          </p:nvPr>
        </p:nvSpPr>
        <p:spPr>
          <a:xfrm>
            <a:off y="1947332" x="457200"/>
            <a:ext cy="46202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Custom 348">
      <a:dk1>
        <a:srgbClr val="000000"/>
      </a:dk1>
      <a:lt1>
        <a:srgbClr val="FFFFFF"/>
      </a:lt1>
      <a:dk2>
        <a:srgbClr val="191919"/>
      </a:dk2>
      <a:lt2>
        <a:srgbClr val="CCCCCC"/>
      </a:lt2>
      <a:accent1>
        <a:srgbClr val="7E5554"/>
      </a:accent1>
      <a:accent2>
        <a:srgbClr val="910A10"/>
      </a:accent2>
      <a:accent3>
        <a:srgbClr val="84294D"/>
      </a:accent3>
      <a:accent4>
        <a:srgbClr val="DA823B"/>
      </a:accent4>
      <a:accent5>
        <a:srgbClr val="625D3C"/>
      </a:accent5>
      <a:accent6>
        <a:srgbClr val="00384A"/>
      </a:accent6>
      <a:hlink>
        <a:srgbClr val="227A78"/>
      </a:hlink>
      <a:folHlink>
        <a:srgbClr val="394749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