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notesSlides/notesSlide2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notesMasters/notesMaster1.xml" ContentType="application/vnd.openxmlformats-officedocument.presentationml.notesMaster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1.xml" ContentType="application/vnd.openxmlformats-officedocument.theme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4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</Types>
</file>

<file path=_rels/.rels><?xml version="1.0" encoding="UTF-8" standalone="yes"?><Relationships xmlns="http://schemas.openxmlformats.org/package/2006/relationships"><Relationship Target="ppt/presentation.xml" Type="http://schemas.openxmlformats.org/officeDocument/2006/relationships/officeDocument" Id="rId1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aveSubsetFonts="1" autoCompressPictures="0" mc:PreserveAttributes="mv:*" mc:Ignorable="mv">
  <p:sldMasterIdLst>
    <p:sldMasterId id="2147483654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</p:sldIdLst>
  <p:sldSz cy="6858000" cx="9144000"/>
  <p:notesSz cy="9144000" cx="6858000"/>
  <p:defaultTextStyle>
    <a:defPPr algn="l" rtl="0" marR="0">
      <a:lnSpc>
        <a:spcPct val="100000"/>
      </a:lnSpc>
      <a:spcBef>
        <a:spcPts val="0"/>
      </a:spcBef>
      <a:spcAft>
        <a:spcPts val="0"/>
      </a:spcAft>
    </a:defPPr>
    <a:lvl1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tableStyles.xml><?xml version="1.0" encoding="utf-8"?>
<a:tblStyleLst xmlns:a="http://schemas.openxmlformats.org/drawingml/2006/main" xmlns:r="http://schemas.openxmlformats.org/officeDocument/2006/relationships" def="{90651C3A-4460-11DB-9652-00E08161165F}"/>
</file>

<file path=ppt/_rels/presentation.xml.rels><?xml version="1.0" encoding="UTF-8" standalone="yes"?><Relationships xmlns="http://schemas.openxmlformats.org/package/2006/relationships"><Relationship Target="presProps.xml" Type="http://schemas.openxmlformats.org/officeDocument/2006/relationships/presProps" Id="rId2"/><Relationship Target="theme/theme2.xml" Type="http://schemas.openxmlformats.org/officeDocument/2006/relationships/theme" Id="rId1"/><Relationship Target="slideMasters/slideMaster1.xml" Type="http://schemas.openxmlformats.org/officeDocument/2006/relationships/slideMaster" Id="rId4"/><Relationship Target="tableStyles.xml" Type="http://schemas.openxmlformats.org/officeDocument/2006/relationships/tableStyles" Id="rId3"/><Relationship Target="slides/slide4.xml" Type="http://schemas.openxmlformats.org/officeDocument/2006/relationships/slide" Id="rId9"/><Relationship Target="slides/slide1.xml" Type="http://schemas.openxmlformats.org/officeDocument/2006/relationships/slide" Id="rId6"/><Relationship Target="notesMasters/notesMaster1.xml" Type="http://schemas.openxmlformats.org/officeDocument/2006/relationships/notesMaster" Id="rId5"/><Relationship Target="slides/slide3.xml" Type="http://schemas.openxmlformats.org/officeDocument/2006/relationships/slide" Id="rId8"/><Relationship Target="slides/slide2.xml" Type="http://schemas.openxmlformats.org/officeDocument/2006/relationships/slide" Id="rId7"/></Relationships>
</file>

<file path=ppt/notesMasters/_rels/notesMaster1.xml.rels><?xml version="1.0" encoding="UTF-8" standalone="yes"?><Relationships xmlns="http://schemas.openxmlformats.org/package/2006/relationships"><Relationship Target="../theme/theme1.xml" Type="http://schemas.openxmlformats.org/officeDocument/2006/relationships/theme" Id="rId1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" name="Shape 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" name="Shape 2"/>
          <p:cNvSpPr/>
          <p:nvPr>
            <p:ph idx="2" type="sldImg"/>
          </p:nvPr>
        </p:nvSpPr>
        <p:spPr>
          <a:xfrm>
            <a:off y="685800" x="1143225"/>
            <a:ext cy="3429000" cx="4572225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3" name="Shape 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/>
        </p:txBody>
      </p:sp>
    </p:spTree>
  </p:cSld>
  <p:clrMap accent2="accent2" accent3="accent3" accent4="accent4" accent5="accent5" accent6="accent6" hlink="hlink" tx2="lt2" tx1="dk1" bg2="dk2" bg1="lt1" folHlink="folHlink" accent1="accent1"/>
</p:notesMaster>
</file>

<file path=ppt/notesSlides/_rels/notesSlide1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2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3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4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30" name="Shape 3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1" name="Shape 31"/>
          <p:cNvSpPr/>
          <p:nvPr>
            <p:ph idx="2" type="sldImg"/>
          </p:nvPr>
        </p:nvSpPr>
        <p:spPr>
          <a:xfrm>
            <a:off y="685800" x="1143225"/>
            <a:ext cy="3429000" cx="4572225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32" name="Shape 32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36" name="Shape 3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7" name="Shape 37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38" name="Shape 38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42" name="Shape 4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3" name="Shape 43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44" name="Shape 44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48" name="Shape 4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9" name="Shape 49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50" name="Shape 50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2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3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4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5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6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itle" type="title">
  <p:cSld name="title">
    <p:spTree>
      <p:nvGrpSpPr>
        <p:cNvPr id="7" name="Shape 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" name="Shape 8"/>
          <p:cNvSpPr/>
          <p:nvPr/>
        </p:nvSpPr>
        <p:spPr>
          <a:xfrm rot="10800000" flipH="1">
            <a:off y="4124512" x="0"/>
            <a:ext cy="949799" cx="84582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9" name="Shape 9"/>
          <p:cNvSpPr txBox="1"/>
          <p:nvPr>
            <p:ph type="ctrTitle"/>
          </p:nvPr>
        </p:nvSpPr>
        <p:spPr>
          <a:xfrm>
            <a:off y="1734342" x="685800"/>
            <a:ext cy="2245499" cx="77724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l" rtl="0" indent="457200" mar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strike="noStrike" u="none" b="1" cap="none" baseline="0" sz="72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 indent="457200" mar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strike="noStrike" u="none" b="1" cap="none" baseline="0" sz="72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 indent="457200" mar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strike="noStrike" u="none" b="1" cap="none" baseline="0" sz="72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 indent="457200" mar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strike="noStrike" u="none" b="1" cap="none" baseline="0" sz="72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 indent="457200" mar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strike="noStrike" u="none" b="1" cap="none" baseline="0" sz="72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 indent="457200" mar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strike="noStrike" u="none" b="1" cap="none" baseline="0" sz="72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 indent="457200" mar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strike="noStrike" u="none" b="1" cap="none" baseline="0" sz="72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 indent="457200" mar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strike="noStrike" u="none" b="1" cap="none" baseline="0" sz="72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 indent="457200" mar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strike="noStrike" u="none" b="1" cap="none" baseline="0" sz="72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0" name="Shape 10"/>
          <p:cNvSpPr txBox="1"/>
          <p:nvPr>
            <p:ph idx="1" type="subTitle"/>
          </p:nvPr>
        </p:nvSpPr>
        <p:spPr>
          <a:xfrm>
            <a:off y="4124476" x="685800"/>
            <a:ext cy="949799" cx="77724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algn="l" rtl="0" indent="190500" marL="0">
              <a:spcBef>
                <a:spcPts val="0"/>
              </a:spcBef>
              <a:buClr>
                <a:schemeClr val="lt2"/>
              </a:buClr>
              <a:buSzPct val="100000"/>
              <a:buFont typeface="Arial"/>
              <a:buNone/>
              <a:defRPr strike="noStrike" u="none" b="1" cap="none" baseline="0" sz="300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 indent="190500" marL="0">
              <a:spcBef>
                <a:spcPts val="0"/>
              </a:spcBef>
              <a:buClr>
                <a:schemeClr val="lt2"/>
              </a:buClr>
              <a:buSzPct val="100000"/>
              <a:buFont typeface="Arial"/>
              <a:buNone/>
              <a:defRPr strike="noStrike" u="none" b="1" cap="none" baseline="0" sz="300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 indent="190500" marL="0">
              <a:spcBef>
                <a:spcPts val="0"/>
              </a:spcBef>
              <a:buClr>
                <a:schemeClr val="lt2"/>
              </a:buClr>
              <a:buSzPct val="100000"/>
              <a:buFont typeface="Arial"/>
              <a:buNone/>
              <a:defRPr strike="noStrike" u="none" b="1" cap="none" baseline="0" sz="300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 indent="190500" marL="0">
              <a:spcBef>
                <a:spcPts val="0"/>
              </a:spcBef>
              <a:buClr>
                <a:schemeClr val="lt2"/>
              </a:buClr>
              <a:buSzPct val="100000"/>
              <a:buFont typeface="Arial"/>
              <a:buNone/>
              <a:defRPr strike="noStrike" u="none" b="1" cap="none" baseline="0" sz="300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 indent="190500" marL="0">
              <a:spcBef>
                <a:spcPts val="0"/>
              </a:spcBef>
              <a:buClr>
                <a:schemeClr val="lt2"/>
              </a:buClr>
              <a:buSzPct val="100000"/>
              <a:buFont typeface="Arial"/>
              <a:buNone/>
              <a:defRPr strike="noStrike" u="none" b="1" cap="none" baseline="0" sz="300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 indent="190500" marL="0">
              <a:spcBef>
                <a:spcPts val="0"/>
              </a:spcBef>
              <a:buClr>
                <a:schemeClr val="lt2"/>
              </a:buClr>
              <a:buSzPct val="100000"/>
              <a:buFont typeface="Arial"/>
              <a:buNone/>
              <a:defRPr strike="noStrike" u="none" b="1" cap="none" baseline="0" sz="300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 indent="190500" marL="0">
              <a:spcBef>
                <a:spcPts val="0"/>
              </a:spcBef>
              <a:buClr>
                <a:schemeClr val="lt2"/>
              </a:buClr>
              <a:buSzPct val="100000"/>
              <a:buFont typeface="Arial"/>
              <a:buNone/>
              <a:defRPr strike="noStrike" u="none" b="1" cap="none" baseline="0" sz="300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 indent="190500" marL="0">
              <a:spcBef>
                <a:spcPts val="0"/>
              </a:spcBef>
              <a:buClr>
                <a:schemeClr val="lt2"/>
              </a:buClr>
              <a:buSzPct val="100000"/>
              <a:buFont typeface="Arial"/>
              <a:buNone/>
              <a:defRPr strike="noStrike" u="none" b="1" cap="none" baseline="0" sz="300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 indent="190500" marL="0">
              <a:spcBef>
                <a:spcPts val="0"/>
              </a:spcBef>
              <a:buClr>
                <a:schemeClr val="lt2"/>
              </a:buClr>
              <a:buSzPct val="100000"/>
              <a:buFont typeface="Arial"/>
              <a:buNone/>
              <a:defRPr strike="noStrike" u="none" b="1" cap="none" baseline="0" sz="300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x" type="tx">
  <p:cSld name="tx">
    <p:spTree>
      <p:nvGrpSpPr>
        <p:cNvPr id="11" name="Shape 1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2" name="Shape 12"/>
          <p:cNvSpPr/>
          <p:nvPr/>
        </p:nvSpPr>
        <p:spPr>
          <a:xfrm>
            <a:off y="274636" x="0"/>
            <a:ext cy="1554300" cx="86868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13" name="Shape 13"/>
          <p:cNvSpPr txBox="1"/>
          <p:nvPr>
            <p:ph type="title"/>
          </p:nvPr>
        </p:nvSpPr>
        <p:spPr>
          <a:xfrm>
            <a:off y="274637" x="457200"/>
            <a:ext cy="1522199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rtl="0">
              <a:defRPr>
                <a:solidFill>
                  <a:schemeClr val="lt1"/>
                </a:solidFill>
              </a:defRPr>
            </a:lvl1pPr>
            <a:lvl2pPr rtl="0">
              <a:defRPr>
                <a:solidFill>
                  <a:schemeClr val="lt1"/>
                </a:solidFill>
              </a:defRPr>
            </a:lvl2pPr>
            <a:lvl3pPr rtl="0">
              <a:defRPr>
                <a:solidFill>
                  <a:schemeClr val="lt1"/>
                </a:solidFill>
              </a:defRPr>
            </a:lvl3pPr>
            <a:lvl4pPr rtl="0">
              <a:defRPr>
                <a:solidFill>
                  <a:schemeClr val="lt1"/>
                </a:solidFill>
              </a:defRPr>
            </a:lvl4pPr>
            <a:lvl5pPr rtl="0">
              <a:defRPr>
                <a:solidFill>
                  <a:schemeClr val="lt1"/>
                </a:solidFill>
              </a:defRPr>
            </a:lvl5pPr>
            <a:lvl6pPr rtl="0">
              <a:defRPr>
                <a:solidFill>
                  <a:schemeClr val="lt1"/>
                </a:solidFill>
              </a:defRPr>
            </a:lvl6pPr>
            <a:lvl7pPr rtl="0">
              <a:defRPr>
                <a:solidFill>
                  <a:schemeClr val="lt1"/>
                </a:solidFill>
              </a:defRPr>
            </a:lvl7pPr>
            <a:lvl8pPr rtl="0">
              <a:defRPr>
                <a:solidFill>
                  <a:schemeClr val="lt1"/>
                </a:solidFill>
              </a:defRPr>
            </a:lvl8pPr>
            <a:lvl9pPr rtl="0"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4" name="Shape 14"/>
          <p:cNvSpPr txBox="1"/>
          <p:nvPr>
            <p:ph idx="1" type="body"/>
          </p:nvPr>
        </p:nvSpPr>
        <p:spPr>
          <a:xfrm>
            <a:off y="1947332" x="457200"/>
            <a:ext cy="4620299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woColTx" type="twoColTx">
  <p:cSld name="twoColTx">
    <p:spTree>
      <p:nvGrpSpPr>
        <p:cNvPr id="15" name="Shape 1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6" name="Shape 16"/>
          <p:cNvSpPr/>
          <p:nvPr/>
        </p:nvSpPr>
        <p:spPr>
          <a:xfrm>
            <a:off y="274636" x="0"/>
            <a:ext cy="1554300" cx="86868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17" name="Shape 17"/>
          <p:cNvSpPr txBox="1"/>
          <p:nvPr>
            <p:ph type="title"/>
          </p:nvPr>
        </p:nvSpPr>
        <p:spPr>
          <a:xfrm>
            <a:off y="274637" x="457200"/>
            <a:ext cy="1522199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b="1" sz="4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b="1" sz="4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b="1" sz="4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b="1" sz="4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b="1" sz="4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b="1" sz="4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b="1" sz="4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b="1" sz="4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b="1" sz="4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8" name="Shape 18"/>
          <p:cNvSpPr txBox="1"/>
          <p:nvPr>
            <p:ph idx="1" type="body"/>
          </p:nvPr>
        </p:nvSpPr>
        <p:spPr>
          <a:xfrm>
            <a:off y="1947332" x="457200"/>
            <a:ext cy="4620299" cx="40302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/>
        </p:txBody>
      </p:sp>
      <p:sp>
        <p:nvSpPr>
          <p:cNvPr id="19" name="Shape 19"/>
          <p:cNvSpPr txBox="1"/>
          <p:nvPr>
            <p:ph idx="2" type="body"/>
          </p:nvPr>
        </p:nvSpPr>
        <p:spPr>
          <a:xfrm>
            <a:off y="1949211" x="4656667"/>
            <a:ext cy="4620299" cx="40302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itleOnly" type="titleOnly">
  <p:cSld name="titleOnly">
    <p:spTree>
      <p:nvGrpSpPr>
        <p:cNvPr id="20" name="Shape 2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1" name="Shape 21"/>
          <p:cNvSpPr/>
          <p:nvPr/>
        </p:nvSpPr>
        <p:spPr>
          <a:xfrm>
            <a:off y="274636" x="0"/>
            <a:ext cy="1554300" cx="86868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22" name="Shape 22"/>
          <p:cNvSpPr txBox="1"/>
          <p:nvPr>
            <p:ph type="title"/>
          </p:nvPr>
        </p:nvSpPr>
        <p:spPr>
          <a:xfrm>
            <a:off y="274637" x="457200"/>
            <a:ext cy="1522199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b="1" sz="4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b="1" sz="4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b="1" sz="4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b="1" sz="4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b="1" sz="4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b="1" sz="4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b="1" sz="4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b="1" sz="4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b="1" sz="4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CAPTION_ONLY">
  <p:cSld name="CAPTION_ONLY">
    <p:spTree>
      <p:nvGrpSpPr>
        <p:cNvPr id="23" name="Shape 2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4" name="Shape 24"/>
          <p:cNvSpPr/>
          <p:nvPr/>
        </p:nvSpPr>
        <p:spPr>
          <a:xfrm>
            <a:off y="5875078" x="0"/>
            <a:ext cy="692700" cx="86868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25" name="Shape 25"/>
          <p:cNvSpPr txBox="1"/>
          <p:nvPr>
            <p:ph idx="1" type="body"/>
          </p:nvPr>
        </p:nvSpPr>
        <p:spPr>
          <a:xfrm>
            <a:off y="5875078" x="457200"/>
            <a:ext cy="6927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algn="l" rtl="0" indent="-342900" marL="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66666"/>
              <a:buFont typeface="Arial"/>
              <a:buChar char="•"/>
              <a:defRPr b="1" sz="2400" i="0">
                <a:solidFill>
                  <a:schemeClr val="lt1"/>
                </a:solidFill>
              </a:defRPr>
            </a:lvl1pPr>
            <a:lvl2pPr algn="l" rtl="0" indent="-342900" marL="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Courier New"/>
              <a:buChar char="o"/>
              <a:defRPr b="1" sz="2400" i="0">
                <a:solidFill>
                  <a:schemeClr val="lt1"/>
                </a:solidFill>
              </a:defRPr>
            </a:lvl2pPr>
            <a:lvl3pPr algn="l" rtl="0" indent="-342900" marL="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Wingdings"/>
              <a:buChar char="§"/>
              <a:defRPr b="1" sz="2400" i="0">
                <a:solidFill>
                  <a:schemeClr val="lt1"/>
                </a:solidFill>
              </a:defRPr>
            </a:lvl3pPr>
            <a:lvl4pPr algn="l" rtl="0" indent="-342900" marL="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66666"/>
              <a:buFont typeface="Arial"/>
              <a:buChar char="•"/>
              <a:defRPr b="1" sz="2400" i="0">
                <a:solidFill>
                  <a:schemeClr val="lt1"/>
                </a:solidFill>
              </a:defRPr>
            </a:lvl4pPr>
            <a:lvl5pPr algn="l" rtl="0" indent="-342900" marL="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Courier New"/>
              <a:buChar char="o"/>
              <a:defRPr b="1" sz="2400" i="0">
                <a:solidFill>
                  <a:schemeClr val="lt1"/>
                </a:solidFill>
              </a:defRPr>
            </a:lvl5pPr>
            <a:lvl6pPr algn="l" rtl="0" indent="-342900" marL="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Wingdings"/>
              <a:buChar char="§"/>
              <a:defRPr b="1" sz="2400" i="0">
                <a:solidFill>
                  <a:schemeClr val="lt1"/>
                </a:solidFill>
              </a:defRPr>
            </a:lvl6pPr>
            <a:lvl7pPr algn="l" rtl="0" indent="-342900" marL="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66666"/>
              <a:buFont typeface="Arial"/>
              <a:buChar char="•"/>
              <a:defRPr b="1" sz="2400" i="0">
                <a:solidFill>
                  <a:schemeClr val="lt1"/>
                </a:solidFill>
              </a:defRPr>
            </a:lvl7pPr>
            <a:lvl8pPr algn="l" rtl="0" indent="-342900" marL="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Courier New"/>
              <a:buChar char="o"/>
              <a:defRPr b="1" sz="2400" i="0">
                <a:solidFill>
                  <a:schemeClr val="lt1"/>
                </a:solidFill>
              </a:defRPr>
            </a:lvl8pPr>
            <a:lvl9pPr algn="l" rtl="0" indent="-342900" marL="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Wingdings"/>
              <a:buChar char="§"/>
              <a:defRPr b="1" sz="2400" i="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blank" type="blank">
  <p:cSld name="blank">
    <p:spTree>
      <p:nvGrpSpPr>
        <p:cNvPr id="26" name="Shape 26"/>
        <p:cNvGrpSpPr/>
        <p:nvPr/>
      </p:nvGrpSpPr>
      <p:grpSpPr>
        <a:xfrm>
          <a:off y="0" x="0"/>
          <a:ext cy="0" cx="0"/>
          <a:chOff y="0" x="0"/>
          <a:chExt cy="0" cx="0"/>
        </a:xfrm>
      </p:grpSpPr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Target="../slideLayouts/slideLayout2.xml" Type="http://schemas.openxmlformats.org/officeDocument/2006/relationships/slideLayout" Id="rId2"/><Relationship Target="../slideLayouts/slideLayout1.xml" Type="http://schemas.openxmlformats.org/officeDocument/2006/relationships/slideLayout" Id="rId1"/><Relationship Target="../slideLayouts/slideLayout4.xml" Type="http://schemas.openxmlformats.org/officeDocument/2006/relationships/slideLayout" Id="rId4"/><Relationship Target="../slideLayouts/slideLayout3.xml" Type="http://schemas.openxmlformats.org/officeDocument/2006/relationships/slideLayout" Id="rId3"/><Relationship Target="../slideLayouts/slideLayout6.xml" Type="http://schemas.openxmlformats.org/officeDocument/2006/relationships/slideLayout" Id="rId6"/><Relationship Target="../slideLayouts/slideLayout5.xml" Type="http://schemas.openxmlformats.org/officeDocument/2006/relationships/slideLayout" Id="rId5"/><Relationship Target="../theme/theme3.xml" Type="http://schemas.openxmlformats.org/officeDocument/2006/relationships/theme" Id="rId7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4" name="Shape 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" name="Shape 5"/>
          <p:cNvSpPr txBox="1"/>
          <p:nvPr>
            <p:ph type="title"/>
          </p:nvPr>
        </p:nvSpPr>
        <p:spPr>
          <a:xfrm>
            <a:off y="274637" x="457200"/>
            <a:ext cy="1522199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l" rtl="0" indent="3048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 indent="3048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 indent="3048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 indent="3048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 indent="3048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 indent="3048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 indent="3048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 indent="3048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 indent="3048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" name="Shape 6"/>
          <p:cNvSpPr txBox="1"/>
          <p:nvPr>
            <p:ph idx="1" type="body"/>
          </p:nvPr>
        </p:nvSpPr>
        <p:spPr>
          <a:xfrm>
            <a:off y="1947332" x="457200"/>
            <a:ext cy="4620299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l" rtl="0" indent="-342900" marL="342900">
              <a:spcBef>
                <a:spcPts val="600"/>
              </a:spcBef>
              <a:buClr>
                <a:schemeClr val="dk2"/>
              </a:buClr>
              <a:buSzPct val="166666"/>
              <a:buFont typeface="Arial"/>
              <a:buChar char="•"/>
              <a:defRPr strike="noStrike" u="none" b="0" cap="none" baseline="0" sz="30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 indent="-285750" marL="742950">
              <a:spcBef>
                <a:spcPts val="480"/>
              </a:spcBef>
              <a:buClr>
                <a:schemeClr val="dk2"/>
              </a:buClr>
              <a:buSzPct val="100000"/>
              <a:buFont typeface="Courier New"/>
              <a:buChar char="o"/>
              <a:defRPr strike="noStrike" u="none" b="0" cap="none" baseline="0" sz="24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 indent="-228600" marL="1143000">
              <a:spcBef>
                <a:spcPts val="480"/>
              </a:spcBef>
              <a:buClr>
                <a:schemeClr val="dk2"/>
              </a:buClr>
              <a:buSzPct val="100000"/>
              <a:buFont typeface="Wingdings"/>
              <a:buChar char="§"/>
              <a:defRPr strike="noStrike" u="none" b="0" cap="none" baseline="0" sz="24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 indent="-228600" marL="1600200">
              <a:spcBef>
                <a:spcPts val="360"/>
              </a:spcBef>
              <a:buClr>
                <a:schemeClr val="dk2"/>
              </a:buClr>
              <a:buSzPct val="166666"/>
              <a:buFont typeface="Arial"/>
              <a:buChar char="•"/>
              <a:defRPr strike="noStrike" u="none" b="0" cap="none" baseline="0" sz="18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 indent="-228600" marL="2057400">
              <a:spcBef>
                <a:spcPts val="360"/>
              </a:spcBef>
              <a:buClr>
                <a:schemeClr val="dk2"/>
              </a:buClr>
              <a:buSzPct val="100000"/>
              <a:buFont typeface="Courier New"/>
              <a:buChar char="o"/>
              <a:defRPr strike="noStrike" u="none" b="0" cap="none" baseline="0" sz="18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 indent="-228600" marL="2514600">
              <a:spcBef>
                <a:spcPts val="360"/>
              </a:spcBef>
              <a:buClr>
                <a:schemeClr val="dk2"/>
              </a:buClr>
              <a:buSzPct val="100000"/>
              <a:buFont typeface="Wingdings"/>
              <a:buChar char="§"/>
              <a:defRPr strike="noStrike" u="none" b="0" cap="none" baseline="0" sz="18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 indent="-228600" marL="2971800">
              <a:spcBef>
                <a:spcPts val="360"/>
              </a:spcBef>
              <a:buClr>
                <a:schemeClr val="dk2"/>
              </a:buClr>
              <a:buSzPct val="166666"/>
              <a:buFont typeface="Arial"/>
              <a:buChar char="•"/>
              <a:defRPr strike="noStrike" u="none" b="0" cap="none" baseline="0" sz="18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 indent="-228600" marL="3429000">
              <a:spcBef>
                <a:spcPts val="360"/>
              </a:spcBef>
              <a:buClr>
                <a:schemeClr val="dk2"/>
              </a:buClr>
              <a:buSzPct val="100000"/>
              <a:buFont typeface="Courier New"/>
              <a:buChar char="o"/>
              <a:defRPr strike="noStrike" u="none" b="0" cap="none" baseline="0" sz="18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 indent="-228600" marL="3886200">
              <a:spcBef>
                <a:spcPts val="360"/>
              </a:spcBef>
              <a:buClr>
                <a:schemeClr val="dk2"/>
              </a:buClr>
              <a:buSzPct val="100000"/>
              <a:buFont typeface="Wingdings"/>
              <a:buChar char="§"/>
              <a:defRPr strike="noStrike" u="none" b="0" cap="none" baseline="0" sz="18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2="accent2" accent3="accent3" accent4="accent4" accent5="accent5" accent6="accent6" hlink="hlink" tx2="lt2" tx1="dk1" bg2="dk2" bg1="lt1" folHlink="folHlink" accent1="accent1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txStyles>
    <p:title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Target="../notesSlides/notesSlide1.xml" Type="http://schemas.openxmlformats.org/officeDocument/2006/relationships/notesSlide" Id="rId2"/><Relationship Target="../slideLayouts/slideLayout1.xml" Type="http://schemas.openxmlformats.org/officeDocument/2006/relationships/slideLayout" Id="rId1"/></Relationships>
</file>

<file path=ppt/slides/_rels/slide2.xml.rels><?xml version="1.0" encoding="UTF-8" standalone="yes"?><Relationships xmlns="http://schemas.openxmlformats.org/package/2006/relationships"><Relationship Target="../notesSlides/notesSlide2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3.xml.rels><?xml version="1.0" encoding="UTF-8" standalone="yes"?><Relationships xmlns="http://schemas.openxmlformats.org/package/2006/relationships"><Relationship Target="../notesSlides/notesSlide3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4.xml.rels><?xml version="1.0" encoding="UTF-8" standalone="yes"?><Relationships xmlns="http://schemas.openxmlformats.org/package/2006/relationships"><Relationship Target="../notesSlides/notesSlide4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7" name="Shape 2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8" name="Shape 28"/>
          <p:cNvSpPr txBox="1"/>
          <p:nvPr>
            <p:ph type="ctrTitle"/>
          </p:nvPr>
        </p:nvSpPr>
        <p:spPr>
          <a:xfrm>
            <a:off y="1734342" x="685800"/>
            <a:ext cy="2245499" cx="77724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en"/>
              <a:t>Sample Presentation</a:t>
            </a:r>
          </a:p>
        </p:txBody>
      </p:sp>
      <p:sp>
        <p:nvSpPr>
          <p:cNvPr id="29" name="Shape 29"/>
          <p:cNvSpPr txBox="1"/>
          <p:nvPr>
            <p:ph idx="1" type="subTitle"/>
          </p:nvPr>
        </p:nvSpPr>
        <p:spPr>
          <a:xfrm>
            <a:off y="4124476" x="685800"/>
            <a:ext cy="949799" cx="7772400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/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3" name="Shape 3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4" name="Shape 34"/>
          <p:cNvSpPr txBox="1"/>
          <p:nvPr>
            <p:ph type="title"/>
          </p:nvPr>
        </p:nvSpPr>
        <p:spPr>
          <a:xfrm>
            <a:off y="274637" x="457200"/>
            <a:ext cy="1522199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rtl="0" lvl="0">
              <a:buNone/>
            </a:pPr>
            <a:r>
              <a:rPr lang="en"/>
              <a:t>This is slide 1</a:t>
            </a:r>
          </a:p>
          <a:p>
            <a:r>
              <a:t/>
            </a:r>
          </a:p>
        </p:txBody>
      </p:sp>
      <p:sp>
        <p:nvSpPr>
          <p:cNvPr id="35" name="Shape 35"/>
          <p:cNvSpPr txBox="1"/>
          <p:nvPr>
            <p:ph idx="1" type="body"/>
          </p:nvPr>
        </p:nvSpPr>
        <p:spPr>
          <a:xfrm>
            <a:off y="1947332" x="457200"/>
            <a:ext cy="46202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9" name="Shape 3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0" name="Shape 40"/>
          <p:cNvSpPr txBox="1"/>
          <p:nvPr>
            <p:ph type="title"/>
          </p:nvPr>
        </p:nvSpPr>
        <p:spPr>
          <a:xfrm>
            <a:off y="274637" x="457200"/>
            <a:ext cy="1522199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en"/>
              <a:t>This is slide 2</a:t>
            </a:r>
          </a:p>
        </p:txBody>
      </p:sp>
      <p:sp>
        <p:nvSpPr>
          <p:cNvPr id="41" name="Shape 41"/>
          <p:cNvSpPr txBox="1"/>
          <p:nvPr>
            <p:ph idx="1" type="body"/>
          </p:nvPr>
        </p:nvSpPr>
        <p:spPr>
          <a:xfrm>
            <a:off y="1947332" x="457200"/>
            <a:ext cy="46202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5" name="Shape 4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6" name="Shape 46"/>
          <p:cNvSpPr txBox="1"/>
          <p:nvPr>
            <p:ph type="title"/>
          </p:nvPr>
        </p:nvSpPr>
        <p:spPr>
          <a:xfrm>
            <a:off y="274637" x="457200"/>
            <a:ext cy="1522199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en"/>
              <a:t>This is slide 3</a:t>
            </a:r>
          </a:p>
        </p:txBody>
      </p:sp>
      <p:sp>
        <p:nvSpPr>
          <p:cNvPr id="47" name="Shape 47"/>
          <p:cNvSpPr txBox="1"/>
          <p:nvPr>
            <p:ph idx="1" type="body"/>
          </p:nvPr>
        </p:nvSpPr>
        <p:spPr>
          <a:xfrm>
            <a:off y="1947332" x="457200"/>
            <a:ext cy="46202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xmlns:r="http://schemas.openxmlformats.org/officeDocument/2006/relationships">
  <a:themeElements>
    <a:clrScheme name="Custom 348">
      <a:dk1>
        <a:srgbClr val="000000"/>
      </a:dk1>
      <a:lt1>
        <a:srgbClr val="FFFFFF"/>
      </a:lt1>
      <a:dk2>
        <a:srgbClr val="191919"/>
      </a:dk2>
      <a:lt2>
        <a:srgbClr val="CCCCCC"/>
      </a:lt2>
      <a:accent1>
        <a:srgbClr val="7E5554"/>
      </a:accent1>
      <a:accent2>
        <a:srgbClr val="910A10"/>
      </a:accent2>
      <a:accent3>
        <a:srgbClr val="84294D"/>
      </a:accent3>
      <a:accent4>
        <a:srgbClr val="DA823B"/>
      </a:accent4>
      <a:accent5>
        <a:srgbClr val="625D3C"/>
      </a:accent5>
      <a:accent6>
        <a:srgbClr val="00384A"/>
      </a:accent6>
      <a:hlink>
        <a:srgbClr val="227A78"/>
      </a:hlink>
      <a:folHlink>
        <a:srgbClr val="394749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